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32CE-7F7C-48C7-9097-C0C457EE7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DB414-1ADD-47EF-A3CE-15BB8413A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BCEC-968C-4F13-A04A-C7504E5C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F2510-DD37-4CD8-96FF-F7D586E9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2FA5-3ED4-4CCF-A86D-CAA4146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53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D27-F3D5-4322-9207-84DF8B8C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E0F2C-B255-4715-BA32-F8B972355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B6287-E6BB-4D1B-A536-C05DA807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1C9AE-36C3-4566-936A-988A2469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EBFB4-5649-4714-9D4B-6D8BFDBA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5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EAA10-E476-4B7D-8785-BF9D1726A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03F6D-E6F0-4A41-A6DE-C57277444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5429B-5B08-446A-A53F-2510DF0F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17661-5651-4827-BBCA-947E7F31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92177-E69C-4DAF-8CED-96D546D7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5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3420-44BF-4DC2-9A4C-C43B7A2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00F4-0450-4837-90EB-763E5868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AB8B-3F59-47B0-8706-4F1CA1EE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B9E2-9CF3-4AB7-88C3-51F4E541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481E-F47D-4493-92CE-20646D2F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28EB-76B8-4FB7-B0E8-46F7AECF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9A69F-AEF2-450D-A686-7481A0B8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5F1C2-89A3-4890-AA98-096DABB4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A3AA5-B81A-4961-A5A2-24BDE3ED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CF6F-757D-470A-A46F-8A3390B7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55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3999-562C-4C82-9D9B-3CBB32D1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137D-CF20-403D-9E7B-079C5E18F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FE195-8848-4602-8678-299C6DE34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AB60A-25EA-4E3A-911D-C995D4B2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9E539-3FCD-4746-BA95-ADAA1C61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B8E77-957D-4F74-9E63-7F4D339B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1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382B-84D2-4F0A-B033-D6CB5CF4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2FB47-1239-4707-A427-FA71B0232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425CE-FC0F-41DB-B50C-ADFDF0A96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63DB8-0762-4CA5-848B-69B732FB2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B432E-FCD5-48C5-98C1-DA3CD27BB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01DD4-C114-446E-BAC1-1FC17068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DF116-3830-43B9-B9A9-FFCEDEC4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9FB12-39B5-48ED-82D7-35B5ADE0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31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CB9C-4EA3-4484-9472-FDDB63DA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BA427-DAA9-4F0C-9B8D-B3C58ECD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7F150-F6DC-47A5-A0C3-A79F0CD7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93F2-7D04-47B8-84BF-5EA0DD9C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DC619-6893-45AE-9A24-E96E8A1F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7530B-299E-4EED-A726-3574FAB7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1CA2-DE73-473D-8B45-01059FBD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7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A013-F2AF-4A1A-9273-0619E435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CBF4-D889-47E6-B2FE-CBA29620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A8CD5-4E2C-450E-81F4-39D5CFC5C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ECF35-CAD4-4289-8E19-C785B6B8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57584-B7E9-40E3-9D2C-2985647E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7CBA4-B502-4AE8-A9AC-76C40DF6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76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2990-E352-4A6C-83D8-13466A38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C010E-A8D2-4B69-94C7-5F49A1A86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82D94-AF3F-466F-A15D-C8FD44E3F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5DB5E-E488-4A8A-94E2-39E08639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DBB6A-67AE-4A9F-AB2F-9D629F7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2AC49-C78F-454D-B307-A95A6F70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29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0AF97C-E6DB-4928-9A03-8436994B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832E-2DAF-4018-BC4F-136A040B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C0046-5C0C-4135-A36C-94B1DA3C7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52A0-1A46-4DD3-89E4-05F63FE0C3E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BFEB-4959-420A-BB42-7E3EB06BA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D618-DAEB-4EEF-8BC0-F7833C22F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1A643-F42E-49D9-9026-F14E62539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22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gelin.ru/2017/10/apache-spark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47A9-9705-49A0-B15D-FA724E35F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FA7A9-5A41-4DEF-B5AE-93982BB2B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580A5-AC5A-4810-B1C5-E2E3E1FD2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7"/>
          <a:stretch/>
        </p:blipFill>
        <p:spPr>
          <a:xfrm>
            <a:off x="0" y="697472"/>
            <a:ext cx="12192000" cy="6160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438A4-93B9-440C-B736-17BA9659074E}"/>
              </a:ext>
            </a:extLst>
          </p:cNvPr>
          <p:cNvSpPr/>
          <p:nvPr/>
        </p:nvSpPr>
        <p:spPr>
          <a:xfrm>
            <a:off x="0" y="-6337"/>
            <a:ext cx="12185472" cy="944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C48AF-17D5-4A00-A137-BEE09423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96" y="44792"/>
            <a:ext cx="6575207" cy="85164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690CB-B64C-4605-80AC-76CA12C2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" y="53754"/>
            <a:ext cx="1302319" cy="851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22A89-C47A-48EC-9FB8-A9BA4DB0D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28490" y="53754"/>
            <a:ext cx="1517472" cy="851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698208-040B-4B86-B9DA-08F70485041C}"/>
              </a:ext>
            </a:extLst>
          </p:cNvPr>
          <p:cNvSpPr txBox="1"/>
          <p:nvPr/>
        </p:nvSpPr>
        <p:spPr>
          <a:xfrm>
            <a:off x="3824551" y="1549119"/>
            <a:ext cx="45363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47136-93F8-441D-87B3-42ED1E5085C3}"/>
              </a:ext>
            </a:extLst>
          </p:cNvPr>
          <p:cNvSpPr/>
          <p:nvPr/>
        </p:nvSpPr>
        <p:spPr>
          <a:xfrm>
            <a:off x="3824551" y="1551395"/>
            <a:ext cx="4536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var(--font-stack-heading)"/>
              </a:rPr>
              <a:t>Olympic Games Analytics </a:t>
            </a:r>
            <a:r>
              <a:rPr lang="en-IN" b="1" dirty="0">
                <a:solidFill>
                  <a:schemeClr val="bg1"/>
                </a:solidFill>
                <a:latin typeface="var(--font-stack-heading)"/>
              </a:rPr>
              <a:t>Using</a:t>
            </a:r>
            <a:r>
              <a:rPr lang="en-IN" b="1" i="0" dirty="0">
                <a:solidFill>
                  <a:schemeClr val="bg1"/>
                </a:solidFill>
                <a:effectLst/>
                <a:latin typeface="var(--font-stack-heading)"/>
              </a:rPr>
              <a:t> Apache Spark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A2E237-FFF2-4E64-AE7D-B9B29C5F68A4}"/>
              </a:ext>
            </a:extLst>
          </p:cNvPr>
          <p:cNvSpPr txBox="1">
            <a:spLocks/>
          </p:cNvSpPr>
          <p:nvPr/>
        </p:nvSpPr>
        <p:spPr>
          <a:xfrm>
            <a:off x="91716" y="6001244"/>
            <a:ext cx="12008568" cy="51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69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B415-F14A-4D1D-B60A-6A8A550A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98CC-0CDB-4E2C-A7E2-5546EE75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62D2C-7A16-4CB6-83B3-3C0AE1DCF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9931" r="4486" b="7843"/>
          <a:stretch/>
        </p:blipFill>
        <p:spPr>
          <a:xfrm>
            <a:off x="0" y="0"/>
            <a:ext cx="12192000" cy="68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15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F1D6-663B-4821-B396-996782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DBA93B-726B-4078-8390-2F6A8C28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4261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FBC1-F2B4-479A-BD40-57FE23BC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10A5-DEC8-4303-9F4E-CE85BA15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6C0C8-4344-4F20-97EB-AB683DFAD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5" t="9931" r="5956" b="784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8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73A7-5920-4CDA-9679-C6B6302C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02CF2-07FE-4F9F-8443-FE6DFC84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CE3F4-ADDB-4FF7-BD70-D1821DF61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2" t="9931" r="3898" b="69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2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F5FB-3304-4F3A-920F-7EAA4E44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90FC-2B5A-4212-9044-E8673BD38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CFAF4-99BB-4812-B680-B00CF125B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1" t="9931" r="2575" b="7582"/>
          <a:stretch/>
        </p:blipFill>
        <p:spPr>
          <a:xfrm>
            <a:off x="0" y="0"/>
            <a:ext cx="12192000" cy="67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7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E529-1EE5-4D8E-94D8-F72F9D50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CC48-C695-409F-A7AB-B7C029E8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BA58A-5737-41C4-9E7D-72B694FAE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1" t="8758" r="5589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9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D6F2-7554-42ED-9EF3-ECAB4D85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BA0D-2A96-4F83-B4F6-02ADE2631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CC8B7-DFD3-4644-8E09-D70CC231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889" r="9118" b="71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4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8A54-B3E0-4911-BD71-36157C2E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4F26-D2EC-47A3-AC76-1BCD0858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29602-2C02-47E1-9AA1-1F21EC0B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9" t="9931" r="3823" b="8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67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var(--font-stack-heading)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Shirsath</dc:creator>
  <cp:lastModifiedBy>Yash Shirsath</cp:lastModifiedBy>
  <cp:revision>6</cp:revision>
  <dcterms:created xsi:type="dcterms:W3CDTF">2024-10-16T05:25:58Z</dcterms:created>
  <dcterms:modified xsi:type="dcterms:W3CDTF">2024-10-16T05:49:59Z</dcterms:modified>
</cp:coreProperties>
</file>